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859" autoAdjust="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3837-F60A-4DCB-9415-A9A8ACBDD400}" type="datetimeFigureOut">
              <a:rPr lang="cs-CZ" smtClean="0"/>
              <a:pPr/>
              <a:t>22.11.2009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8D0B-B144-4EAA-AE47-B1A16C9D89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3837-F60A-4DCB-9415-A9A8ACBDD400}" type="datetimeFigureOut">
              <a:rPr lang="cs-CZ" smtClean="0"/>
              <a:pPr/>
              <a:t>22.11.2009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8D0B-B144-4EAA-AE47-B1A16C9D89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3837-F60A-4DCB-9415-A9A8ACBDD400}" type="datetimeFigureOut">
              <a:rPr lang="cs-CZ" smtClean="0"/>
              <a:pPr/>
              <a:t>22.11.2009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8D0B-B144-4EAA-AE47-B1A16C9D89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3837-F60A-4DCB-9415-A9A8ACBDD400}" type="datetimeFigureOut">
              <a:rPr lang="cs-CZ" smtClean="0"/>
              <a:pPr/>
              <a:t>22.11.2009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8D0B-B144-4EAA-AE47-B1A16C9D89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3837-F60A-4DCB-9415-A9A8ACBDD400}" type="datetimeFigureOut">
              <a:rPr lang="cs-CZ" smtClean="0"/>
              <a:pPr/>
              <a:t>22.11.2009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8D0B-B144-4EAA-AE47-B1A16C9D89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3837-F60A-4DCB-9415-A9A8ACBDD400}" type="datetimeFigureOut">
              <a:rPr lang="cs-CZ" smtClean="0"/>
              <a:pPr/>
              <a:t>22.11.2009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8D0B-B144-4EAA-AE47-B1A16C9D89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3837-F60A-4DCB-9415-A9A8ACBDD400}" type="datetimeFigureOut">
              <a:rPr lang="cs-CZ" smtClean="0"/>
              <a:pPr/>
              <a:t>22.11.2009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8D0B-B144-4EAA-AE47-B1A16C9D89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3837-F60A-4DCB-9415-A9A8ACBDD400}" type="datetimeFigureOut">
              <a:rPr lang="cs-CZ" smtClean="0"/>
              <a:pPr/>
              <a:t>22.11.2009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8D0B-B144-4EAA-AE47-B1A16C9D89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3837-F60A-4DCB-9415-A9A8ACBDD400}" type="datetimeFigureOut">
              <a:rPr lang="cs-CZ" smtClean="0"/>
              <a:pPr/>
              <a:t>22.11.2009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8D0B-B144-4EAA-AE47-B1A16C9D89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3837-F60A-4DCB-9415-A9A8ACBDD400}" type="datetimeFigureOut">
              <a:rPr lang="cs-CZ" smtClean="0"/>
              <a:pPr/>
              <a:t>22.11.2009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8D0B-B144-4EAA-AE47-B1A16C9D89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3837-F60A-4DCB-9415-A9A8ACBDD400}" type="datetimeFigureOut">
              <a:rPr lang="cs-CZ" smtClean="0"/>
              <a:pPr/>
              <a:t>22.11.2009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8D0B-B144-4EAA-AE47-B1A16C9D89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A3837-F60A-4DCB-9415-A9A8ACBDD400}" type="datetimeFigureOut">
              <a:rPr lang="cs-CZ" smtClean="0"/>
              <a:pPr/>
              <a:t>22.11.2009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88D0B-B144-4EAA-AE47-B1A16C9D891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Milý Ježíšku, k Vánocům bych si přál/a…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5852" y="4214818"/>
            <a:ext cx="6686552" cy="1752600"/>
          </a:xfrm>
        </p:spPr>
        <p:txBody>
          <a:bodyPr/>
          <a:lstStyle/>
          <a:p>
            <a:r>
              <a:rPr lang="cs-CZ" dirty="0" err="1" smtClean="0"/>
              <a:t>Zoner</a:t>
            </a:r>
            <a:r>
              <a:rPr lang="cs-CZ" dirty="0" smtClean="0"/>
              <a:t> </a:t>
            </a:r>
            <a:r>
              <a:rPr lang="cs-CZ" dirty="0" err="1" smtClean="0"/>
              <a:t>Callisto</a:t>
            </a:r>
            <a:r>
              <a:rPr lang="cs-CZ" dirty="0" smtClean="0"/>
              <a:t> – Bitmapový styl výplně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2500298" cy="2000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Blíží se Vánoce…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 smtClean="0"/>
              <a:t>vytvoř v programu </a:t>
            </a:r>
            <a:r>
              <a:rPr lang="cs-CZ" dirty="0" err="1" smtClean="0"/>
              <a:t>Zoner</a:t>
            </a:r>
            <a:r>
              <a:rPr lang="cs-CZ" dirty="0" smtClean="0"/>
              <a:t> </a:t>
            </a:r>
            <a:r>
              <a:rPr lang="cs-CZ" dirty="0" err="1" smtClean="0"/>
              <a:t>Callisto</a:t>
            </a:r>
            <a:r>
              <a:rPr lang="cs-CZ" dirty="0" smtClean="0"/>
              <a:t> moderní dopis pro Ježíška.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00306"/>
            <a:ext cx="4941075" cy="3952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Dopis Ježíškovi - návod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214974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nakresli schematicky svou postavu (kdo stihne, může ji nakreslit i podle svého)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vytvoř min. 5 různých </a:t>
            </a:r>
            <a:r>
              <a:rPr lang="cs-CZ" dirty="0" smtClean="0"/>
              <a:t>bublin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najdi si podle počtu bublin obrázky svých přání – ulož si je do </a:t>
            </a:r>
            <a:r>
              <a:rPr lang="cs-CZ" dirty="0" err="1" smtClean="0"/>
              <a:t>zoner</a:t>
            </a:r>
            <a:r>
              <a:rPr lang="cs-CZ" dirty="0" smtClean="0"/>
              <a:t>/</a:t>
            </a:r>
            <a:r>
              <a:rPr lang="cs-CZ" dirty="0" err="1" smtClean="0"/>
              <a:t>pomocne</a:t>
            </a:r>
            <a:r>
              <a:rPr lang="cs-CZ" dirty="0" smtClean="0"/>
              <a:t>_</a:t>
            </a:r>
            <a:r>
              <a:rPr lang="cs-CZ" dirty="0" err="1" smtClean="0"/>
              <a:t>obrazky</a:t>
            </a:r>
            <a:endParaRPr lang="cs-CZ" dirty="0" smtClean="0"/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označ bublinu, v menu Galerie-Výplň  vyber Typ – Bitmapová 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Zmáčkni Ze souboru … - vyber fotku přání, které chceš vložit do bubliny – zmáčkni zelenou fajfku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Bubliny uprav tak, </a:t>
            </a:r>
            <a:r>
              <a:rPr lang="cs-CZ" dirty="0" smtClean="0"/>
              <a:t>aby  </a:t>
            </a:r>
            <a:r>
              <a:rPr lang="cs-CZ" dirty="0" smtClean="0"/>
              <a:t>bylo poznat, co je na obrázku: Označ bublinu – v  horním liště vyber tlačítko ,,kladívko“ = převést na křivky – poté vyber z </a:t>
            </a:r>
            <a:r>
              <a:rPr lang="cs-CZ" dirty="0" err="1" smtClean="0"/>
              <a:t>hl.menu</a:t>
            </a:r>
            <a:r>
              <a:rPr lang="cs-CZ" dirty="0" smtClean="0"/>
              <a:t> vpravo černou šipku a upravuj velikost (dělali jsme u cenovky)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Do své hlavy vlož svou fotku – postup je stejný jako u přání.</a:t>
            </a:r>
          </a:p>
          <a:p>
            <a:pPr marL="514350" indent="-514350">
              <a:buAutoNum type="arabicPeriod"/>
            </a:pPr>
            <a:r>
              <a:rPr lang="cs-CZ" dirty="0" smtClean="0"/>
              <a:t>Vlož nápis – hlavní panel – tlačítko T jako text.</a:t>
            </a:r>
          </a:p>
          <a:p>
            <a:pPr marL="514350" indent="-514350">
              <a:buAutoNum type="arabicPeriod"/>
            </a:pPr>
            <a:r>
              <a:rPr lang="cs-CZ" dirty="0" smtClean="0"/>
              <a:t>ulož </a:t>
            </a:r>
            <a:r>
              <a:rPr lang="cs-CZ" dirty="0" err="1" smtClean="0"/>
              <a:t>zoner</a:t>
            </a:r>
            <a:r>
              <a:rPr lang="cs-CZ" dirty="0" smtClean="0"/>
              <a:t>/bitmapa/</a:t>
            </a:r>
            <a:r>
              <a:rPr lang="cs-CZ" dirty="0" err="1" smtClean="0"/>
              <a:t>prani</a:t>
            </a:r>
            <a:r>
              <a:rPr lang="cs-CZ" dirty="0" smtClean="0"/>
              <a:t>_</a:t>
            </a:r>
            <a:r>
              <a:rPr lang="cs-CZ" dirty="0" err="1" smtClean="0"/>
              <a:t>prijmeni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714356"/>
            <a:ext cx="705450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7818" y="3071810"/>
            <a:ext cx="3471858" cy="86834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cs-CZ" sz="2000" dirty="0" smtClean="0"/>
              <a:t>označ bublinu, v menu Galerie-Výplň  vyber Typ – Bitmapová</a:t>
            </a:r>
            <a:br>
              <a:rPr lang="cs-CZ" sz="2000" dirty="0" smtClean="0"/>
            </a:br>
            <a:endParaRPr lang="cs-CZ" sz="2000" dirty="0"/>
          </a:p>
        </p:txBody>
      </p:sp>
      <p:sp>
        <p:nvSpPr>
          <p:cNvPr id="5" name="Elipsa 4"/>
          <p:cNvSpPr/>
          <p:nvPr/>
        </p:nvSpPr>
        <p:spPr>
          <a:xfrm>
            <a:off x="2214546" y="571480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ovací šipka 6"/>
          <p:cNvCxnSpPr/>
          <p:nvPr/>
        </p:nvCxnSpPr>
        <p:spPr>
          <a:xfrm rot="10800000">
            <a:off x="6000760" y="1785926"/>
            <a:ext cx="1785950" cy="142876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5286380" y="1214422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762" y="571480"/>
            <a:ext cx="8352238" cy="668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28860" y="500042"/>
            <a:ext cx="4471990" cy="101122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cs-CZ" sz="2000" b="1" dirty="0" smtClean="0"/>
              <a:t>Zmáčkni Ze souboru … - vyber fotku přání, které chceš vložit do bubliny – zmáčkni zelenou fajfku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  <p:sp>
        <p:nvSpPr>
          <p:cNvPr id="7" name="Elipsa 6"/>
          <p:cNvSpPr/>
          <p:nvPr/>
        </p:nvSpPr>
        <p:spPr>
          <a:xfrm>
            <a:off x="7858148" y="1857364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7715272" y="2928934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6643702" y="4071942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6215074" y="1142984"/>
            <a:ext cx="1000132" cy="78581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0800000" flipV="1">
            <a:off x="4786314" y="2357430"/>
            <a:ext cx="1714480" cy="128588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rot="5400000" flipH="1" flipV="1">
            <a:off x="6858032" y="3214670"/>
            <a:ext cx="1071570" cy="50009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272" y="1600200"/>
            <a:ext cx="6829255" cy="546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428992" y="428604"/>
            <a:ext cx="4471990" cy="101122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</a:pPr>
            <a:r>
              <a:rPr lang="cs-CZ" dirty="0" smtClean="0"/>
              <a:t>Vlož nápis – hlavní panel – tlačítko T jako text. Text si můžeš upravit – změnit font, velikost atd.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 rot="10800000" flipV="1">
            <a:off x="1928794" y="714356"/>
            <a:ext cx="4572032" cy="22145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Elipsa 5"/>
          <p:cNvSpPr/>
          <p:nvPr/>
        </p:nvSpPr>
        <p:spPr>
          <a:xfrm>
            <a:off x="1357290" y="2786058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4786314" y="4714884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</TotalTime>
  <Words>218</Words>
  <Application>Microsoft Office PowerPoint</Application>
  <PresentationFormat>Předvádění na obrazovce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Milý Ježíšku, k Vánocům bych si přál/a…</vt:lpstr>
      <vt:lpstr>Blíží se Vánoce… </vt:lpstr>
      <vt:lpstr>Dopis Ježíškovi - návod</vt:lpstr>
      <vt:lpstr>označ bublinu, v menu Galerie-Výplň  vyber Typ – Bitmapová </vt:lpstr>
      <vt:lpstr>Zmáčkni Ze souboru … - vyber fotku přání, které chceš vložit do bubliny – zmáčkni zelenou fajfku </vt:lpstr>
      <vt:lpstr>Snímek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Milý Ježíšku, k Vánocům bych si přál…</dc:title>
  <dc:creator>Julie</dc:creator>
  <cp:lastModifiedBy>Julie</cp:lastModifiedBy>
  <cp:revision>5</cp:revision>
  <dcterms:created xsi:type="dcterms:W3CDTF">2009-11-22T21:02:32Z</dcterms:created>
  <dcterms:modified xsi:type="dcterms:W3CDTF">2009-11-22T21:46:44Z</dcterms:modified>
</cp:coreProperties>
</file>